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2480" y="-1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2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1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2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8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5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C18D-CF1E-4C35-8A19-DFFBD03ED26A}" type="datetimeFigureOut">
              <a:rPr lang="en-US" smtClean="0"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A4FA-CCCA-49F3-B494-41B8251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9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608" y="3617143"/>
            <a:ext cx="4766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Fig. 5-18 	CT image of external acoustic meatus and tympanic cavity.</a:t>
            </a:r>
          </a:p>
          <a:p>
            <a:r>
              <a:rPr lang="en-US" sz="1200" dirty="0" smtClean="0"/>
              <a:t>1.  Squamous temporal bone		4.  Tympanic bulla</a:t>
            </a:r>
          </a:p>
          <a:p>
            <a:r>
              <a:rPr lang="en-US" sz="1200" dirty="0" smtClean="0"/>
              <a:t>2.  Petrous part of temporal bone	5.  Malleus at tympanum</a:t>
            </a:r>
          </a:p>
          <a:p>
            <a:r>
              <a:rPr lang="en-US" sz="1200" dirty="0" smtClean="0"/>
              <a:t>3.  External acoustic meatus		6.  Cochlea </a:t>
            </a:r>
          </a:p>
          <a:p>
            <a:r>
              <a:rPr lang="en-US" sz="1200" dirty="0" smtClean="0"/>
              <a:t>Evans and de </a:t>
            </a:r>
            <a:r>
              <a:rPr lang="en-US" sz="1200" dirty="0" err="1" smtClean="0"/>
              <a:t>Lahunta</a:t>
            </a:r>
            <a:r>
              <a:rPr lang="en-US" sz="1200" dirty="0" smtClean="0"/>
              <a:t>, Guide to the Dissection of the Dog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6" y="511214"/>
            <a:ext cx="5256424" cy="306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171"/>
          <a:stretch/>
        </p:blipFill>
        <p:spPr bwMode="auto">
          <a:xfrm>
            <a:off x="669366" y="4807974"/>
            <a:ext cx="5605425" cy="39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6941" y="50658"/>
            <a:ext cx="11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45" y="479427"/>
            <a:ext cx="52546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4156528"/>
            <a:ext cx="3256870" cy="454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6941" y="50658"/>
            <a:ext cx="11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1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4" y="5508170"/>
            <a:ext cx="53594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4" y="1372961"/>
            <a:ext cx="540887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6941" y="50658"/>
            <a:ext cx="11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8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1" y="508478"/>
            <a:ext cx="54483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0941" y="6432950"/>
            <a:ext cx="5840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11-42 	Transverse CT scan (bone window) of half of a feline head showing ear canal and middle ear. </a:t>
            </a:r>
          </a:p>
          <a:p>
            <a:r>
              <a:rPr lang="en-US" dirty="0" smtClean="0"/>
              <a:t>1, ear canal		2, tympanic cavity</a:t>
            </a:r>
          </a:p>
          <a:p>
            <a:r>
              <a:rPr lang="en-US" dirty="0" smtClean="0"/>
              <a:t>3, tympanic bulla		4, petrous temporal bone</a:t>
            </a:r>
          </a:p>
          <a:p>
            <a:r>
              <a:rPr lang="en-US" dirty="0" smtClean="0"/>
              <a:t>5, </a:t>
            </a:r>
            <a:r>
              <a:rPr lang="en-US" dirty="0" err="1" smtClean="0"/>
              <a:t>nasopharynx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Dyce   Textbook of Veterinary Anatomy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6941" y="50658"/>
            <a:ext cx="11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8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</Words>
  <Application>Microsoft Macintosh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 of I, VetMed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Coleman</dc:creator>
  <cp:lastModifiedBy>Duncan Ferguson</cp:lastModifiedBy>
  <cp:revision>3</cp:revision>
  <dcterms:created xsi:type="dcterms:W3CDTF">2013-04-04T23:28:18Z</dcterms:created>
  <dcterms:modified xsi:type="dcterms:W3CDTF">2013-04-05T00:00:28Z</dcterms:modified>
</cp:coreProperties>
</file>